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3" r:id="rId5"/>
    <p:sldId id="260" r:id="rId6"/>
    <p:sldId id="259" r:id="rId7"/>
    <p:sldId id="261" r:id="rId8"/>
    <p:sldId id="262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032" y="-19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0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2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45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44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1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44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83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6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D4E93-49AA-44AC-BC2F-4402C771A156}" type="datetimeFigureOut">
              <a:rPr lang="en-US" smtClean="0"/>
              <a:t>7/2/2012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89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Anchor Points to Define and Transfer Spatial Regions Based on Context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55156"/>
            <a:ext cx="1905000" cy="11430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Matt Klenk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PARC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37844" y="3855156"/>
            <a:ext cx="1905000" cy="1341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Nick Hawes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University of Birmingham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428044" y="5181600"/>
            <a:ext cx="22098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Graham Horn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University of Birmingham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096000" y="3855156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Kate Lockwood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California State University – Monterey Bay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5181600" y="5181600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John Kelleher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Dublin </a:t>
            </a:r>
            <a:r>
              <a:rPr lang="en-US" sz="2400" dirty="0" err="1" smtClean="0">
                <a:solidFill>
                  <a:schemeClr val="tx1"/>
                </a:solidFill>
              </a:rPr>
              <a:t>Institue</a:t>
            </a:r>
            <a:r>
              <a:rPr lang="en-US" sz="2400" dirty="0" smtClean="0">
                <a:solidFill>
                  <a:schemeClr val="tx1"/>
                </a:solidFill>
              </a:rPr>
              <a:t> of Technology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1031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19050"/>
            <a:ext cx="7391400" cy="6865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27381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63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76200"/>
            <a:ext cx="4472090" cy="67299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9378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 Dependent Spatial 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Environments are Defined by Context as well as Geometry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952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klenk\Documents\NRL\prego\BoS\enemy-tanks-arrive-cro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0458" y="0"/>
            <a:ext cx="4315342" cy="3200400"/>
          </a:xfrm>
          <a:prstGeom prst="rect">
            <a:avLst/>
          </a:prstGeom>
          <a:noFill/>
        </p:spPr>
      </p:pic>
      <p:pic>
        <p:nvPicPr>
          <p:cNvPr id="5" name="Picture 5" descr="C:\Users\klenk\Documents\NRL\dta-strategy-games\spatial-rts\screen-shots\red-rescue-small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64170" y="2362200"/>
            <a:ext cx="4403630" cy="4495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4706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2251"/>
            <a:ext cx="9112070" cy="5942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8287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4" y="0"/>
            <a:ext cx="9057166" cy="68087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471492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4400"/>
            <a:ext cx="9144000" cy="5148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8822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0616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this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Sensor to </a:t>
            </a:r>
            <a:r>
              <a:rPr lang="en-US" i="1" dirty="0" smtClean="0"/>
              <a:t>Semantics</a:t>
            </a:r>
            <a:endParaRPr lang="en-US" dirty="0"/>
          </a:p>
          <a:p>
            <a:pPr lvl="1"/>
            <a:r>
              <a:rPr lang="en-US" dirty="0" smtClean="0"/>
              <a:t>Increasing interest in the Robotics community</a:t>
            </a:r>
          </a:p>
          <a:p>
            <a:pPr marL="914400" lvl="2" indent="0">
              <a:buNone/>
            </a:pPr>
            <a:r>
              <a:rPr lang="en-US" dirty="0" smtClean="0"/>
              <a:t>(Special Issue, Spring Symposia)</a:t>
            </a:r>
          </a:p>
          <a:p>
            <a:pPr lvl="1"/>
            <a:r>
              <a:rPr lang="en-US" dirty="0" smtClean="0"/>
              <a:t>QR is all about making the </a:t>
            </a:r>
            <a:r>
              <a:rPr lang="en-US" b="1" dirty="0" smtClean="0"/>
              <a:t>relevant</a:t>
            </a:r>
            <a:r>
              <a:rPr lang="en-US" dirty="0" smtClean="0"/>
              <a:t> distinctions to solve problems</a:t>
            </a:r>
          </a:p>
        </p:txBody>
      </p:sp>
    </p:spTree>
    <p:extLst>
      <p:ext uri="{BB962C8B-B14F-4D97-AF65-F5344CB8AC3E}">
        <p14:creationId xmlns:p14="http://schemas.microsoft.com/office/powerpoint/2010/main" val="1330190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85</Words>
  <Application>Microsoft Office PowerPoint</Application>
  <PresentationFormat>On-screen Show (4:3)</PresentationFormat>
  <Paragraphs>18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Using Anchor Points to Define and Transfer Spatial Regions Based on Context</vt:lpstr>
      <vt:lpstr>PowerPoint Presentation</vt:lpstr>
      <vt:lpstr>Context Dependent Spatial Regions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Why is this hard?</vt:lpstr>
      <vt:lpstr>PowerPoint Presentation</vt:lpstr>
      <vt:lpstr>PowerPoint Presentation</vt:lpstr>
    </vt:vector>
  </TitlesOfParts>
  <Company>PARC,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Anchor Points to Define and Transfer Spatial Regions Based on Context</dc:title>
  <dc:creator>Klenk, Matthew &lt;Matthew.Klenk@parc.com&gt;</dc:creator>
  <cp:lastModifiedBy>Klenk, Matthew &lt;Matthew.Klenk@parc.com&gt;</cp:lastModifiedBy>
  <cp:revision>7</cp:revision>
  <dcterms:created xsi:type="dcterms:W3CDTF">2012-07-02T17:54:48Z</dcterms:created>
  <dcterms:modified xsi:type="dcterms:W3CDTF">2012-07-02T21:00:11Z</dcterms:modified>
</cp:coreProperties>
</file>

<file path=docProps/thumbnail.jpeg>
</file>